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12c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296000" y="429840"/>
            <a:ext cx="4991040" cy="1676160"/>
          </a:xfrm>
          <a:custGeom>
            <a:avLst/>
            <a:gdLst/>
            <a:ahLst/>
            <a:rect l="l" t="t" r="r" b="b"/>
            <a:pathLst>
              <a:path w="5726680" h="1676997">
                <a:moveTo>
                  <a:pt x="0" y="0"/>
                </a:moveTo>
                <a:lnTo>
                  <a:pt x="5726680" y="0"/>
                </a:lnTo>
                <a:lnTo>
                  <a:pt x="5726680" y="1676997"/>
                </a:lnTo>
                <a:lnTo>
                  <a:pt x="0" y="167699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 l="0" t="0" r="0" b="-1780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Line 2"/>
          <p:cNvSpPr/>
          <p:nvPr/>
        </p:nvSpPr>
        <p:spPr>
          <a:xfrm flipV="1">
            <a:off x="6527880" y="429480"/>
            <a:ext cx="0" cy="1731600"/>
          </a:xfrm>
          <a:prstGeom prst="line">
            <a:avLst/>
          </a:prstGeom>
          <a:ln w="38160">
            <a:solidFill>
              <a:srgbClr val="7fcfd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"/>
          <p:cNvSpPr/>
          <p:nvPr/>
        </p:nvSpPr>
        <p:spPr>
          <a:xfrm rot="21595200">
            <a:off x="14934600" y="-248040"/>
            <a:ext cx="3762360" cy="2694960"/>
          </a:xfrm>
          <a:custGeom>
            <a:avLst/>
            <a:gdLst/>
            <a:ahLst/>
            <a:rect l="l" t="t" r="r" b="b"/>
            <a:pathLst>
              <a:path w="3763031" h="2695581">
                <a:moveTo>
                  <a:pt x="0" y="0"/>
                </a:moveTo>
                <a:lnTo>
                  <a:pt x="3763031" y="0"/>
                </a:lnTo>
                <a:lnTo>
                  <a:pt x="3763031" y="2695582"/>
                </a:lnTo>
                <a:lnTo>
                  <a:pt x="0" y="269558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81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"/>
          <p:cNvSpPr/>
          <p:nvPr/>
        </p:nvSpPr>
        <p:spPr>
          <a:xfrm>
            <a:off x="2358000" y="4377240"/>
            <a:ext cx="11033640" cy="16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12600"/>
              </a:lnSpc>
            </a:pPr>
            <a:r>
              <a:rPr b="0" lang="pt-BR" sz="9000" spc="-1" strike="noStrike">
                <a:solidFill>
                  <a:srgbClr val="ffffff"/>
                </a:solidFill>
                <a:latin typeface="Impact"/>
                <a:ea typeface="Impact"/>
              </a:rPr>
              <a:t>TÍTULO DO TRABALHO</a:t>
            </a:r>
            <a:endParaRPr b="0" lang="pt-BR" sz="9000" spc="-1" strike="noStrike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4248000" y="7772400"/>
            <a:ext cx="256140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201"/>
              </a:lnSpc>
            </a:pPr>
            <a:r>
              <a:rPr b="0" lang="pt-BR" sz="3000" spc="-1" strike="noStrike">
                <a:solidFill>
                  <a:srgbClr val="ffffff"/>
                </a:solidFill>
                <a:latin typeface="Arial"/>
                <a:ea typeface="Arial"/>
              </a:rPr>
              <a:t>Nome do Autor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4248000" y="8322480"/>
            <a:ext cx="4530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201"/>
              </a:lnSpc>
            </a:pPr>
            <a:r>
              <a:rPr b="0" lang="pt-BR" sz="3000" spc="-1" strike="noStrike">
                <a:solidFill>
                  <a:srgbClr val="ffffff"/>
                </a:solidFill>
                <a:latin typeface="Arial"/>
                <a:ea typeface="Arial"/>
              </a:rPr>
              <a:t>Nome do Órgão/Instituição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13399920" y="9065880"/>
            <a:ext cx="2057760" cy="960840"/>
          </a:xfrm>
          <a:custGeom>
            <a:avLst/>
            <a:gdLst/>
            <a:ahLst/>
            <a:rect l="l" t="t" r="r" b="b"/>
            <a:pathLst>
              <a:path w="2058536" h="961508">
                <a:moveTo>
                  <a:pt x="0" y="0"/>
                </a:moveTo>
                <a:lnTo>
                  <a:pt x="2058536" y="0"/>
                </a:lnTo>
                <a:lnTo>
                  <a:pt x="2058536" y="961508"/>
                </a:lnTo>
                <a:lnTo>
                  <a:pt x="0" y="9615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8"/>
          <p:cNvSpPr/>
          <p:nvPr/>
        </p:nvSpPr>
        <p:spPr>
          <a:xfrm>
            <a:off x="16156080" y="9158040"/>
            <a:ext cx="1704600" cy="776520"/>
          </a:xfrm>
          <a:custGeom>
            <a:avLst/>
            <a:gdLst/>
            <a:ahLst/>
            <a:rect l="l" t="t" r="r" b="b"/>
            <a:pathLst>
              <a:path w="1705390" h="777239">
                <a:moveTo>
                  <a:pt x="0" y="0"/>
                </a:moveTo>
                <a:lnTo>
                  <a:pt x="1705390" y="0"/>
                </a:lnTo>
                <a:lnTo>
                  <a:pt x="1705390" y="777238"/>
                </a:lnTo>
                <a:lnTo>
                  <a:pt x="0" y="7772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" descr=""/>
          <p:cNvPicPr/>
          <p:nvPr/>
        </p:nvPicPr>
        <p:blipFill>
          <a:blip r:embed="rId5"/>
          <a:stretch/>
        </p:blipFill>
        <p:spPr>
          <a:xfrm>
            <a:off x="6840000" y="594000"/>
            <a:ext cx="3311640" cy="163764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6"/>
          <a:stretch/>
        </p:blipFill>
        <p:spPr>
          <a:xfrm rot="371400">
            <a:off x="-447120" y="7846200"/>
            <a:ext cx="3920040" cy="261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12c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alphaModFix amt="14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" name="Group 2"/>
          <p:cNvGrpSpPr/>
          <p:nvPr/>
        </p:nvGrpSpPr>
        <p:grpSpPr>
          <a:xfrm>
            <a:off x="11563920" y="9353160"/>
            <a:ext cx="6560280" cy="839160"/>
            <a:chOff x="11563920" y="9353160"/>
            <a:chExt cx="6560280" cy="839160"/>
          </a:xfrm>
        </p:grpSpPr>
        <p:sp>
          <p:nvSpPr>
            <p:cNvPr id="50" name="CustomShape 3"/>
            <p:cNvSpPr/>
            <p:nvPr/>
          </p:nvSpPr>
          <p:spPr>
            <a:xfrm>
              <a:off x="11563920" y="9388440"/>
              <a:ext cx="1645560" cy="768240"/>
            </a:xfrm>
            <a:custGeom>
              <a:avLst/>
              <a:gdLst/>
              <a:ahLst/>
              <a:rect l="l" t="t" r="r" b="b"/>
              <a:pathLst>
                <a:path w="2195117" h="1025302">
                  <a:moveTo>
                    <a:pt x="0" y="0"/>
                  </a:moveTo>
                  <a:lnTo>
                    <a:pt x="2195117" y="0"/>
                  </a:lnTo>
                  <a:lnTo>
                    <a:pt x="2195117" y="1025302"/>
                  </a:lnTo>
                  <a:lnTo>
                    <a:pt x="0" y="102530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>
                <a:alphaModFix amt="44000"/>
              </a:blip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4"/>
            <p:cNvSpPr/>
            <p:nvPr/>
          </p:nvSpPr>
          <p:spPr>
            <a:xfrm>
              <a:off x="15690240" y="9353160"/>
              <a:ext cx="2433960" cy="839160"/>
            </a:xfrm>
            <a:custGeom>
              <a:avLst/>
              <a:gdLst/>
              <a:ahLst/>
              <a:rect l="l" t="t" r="r" b="b"/>
              <a:pathLst>
                <a:path w="3246053" h="1119888">
                  <a:moveTo>
                    <a:pt x="0" y="0"/>
                  </a:moveTo>
                  <a:lnTo>
                    <a:pt x="3246053" y="0"/>
                  </a:lnTo>
                  <a:lnTo>
                    <a:pt x="3246053" y="1119888"/>
                  </a:lnTo>
                  <a:lnTo>
                    <a:pt x="0" y="111988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alphaModFix amt="44000"/>
              </a:blip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5"/>
            <p:cNvSpPr/>
            <p:nvPr/>
          </p:nvSpPr>
          <p:spPr>
            <a:xfrm>
              <a:off x="13768560" y="9462240"/>
              <a:ext cx="1363320" cy="621000"/>
            </a:xfrm>
            <a:custGeom>
              <a:avLst/>
              <a:gdLst/>
              <a:ahLst/>
              <a:rect l="l" t="t" r="r" b="b"/>
              <a:pathLst>
                <a:path w="1818540" h="828807">
                  <a:moveTo>
                    <a:pt x="0" y="0"/>
                  </a:moveTo>
                  <a:lnTo>
                    <a:pt x="1818540" y="0"/>
                  </a:lnTo>
                  <a:lnTo>
                    <a:pt x="1818540" y="828808"/>
                  </a:lnTo>
                  <a:lnTo>
                    <a:pt x="0" y="82880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>
                <a:alphaModFix amt="44000"/>
              </a:blip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CustomShape 6"/>
          <p:cNvSpPr/>
          <p:nvPr/>
        </p:nvSpPr>
        <p:spPr>
          <a:xfrm>
            <a:off x="1284480" y="870480"/>
            <a:ext cx="12395160" cy="12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9799"/>
              </a:lnSpc>
            </a:pPr>
            <a:r>
              <a:rPr b="0" lang="pt-BR" sz="7000" spc="-1" strike="noStrike">
                <a:solidFill>
                  <a:srgbClr val="ffffff"/>
                </a:solidFill>
                <a:latin typeface="Impact"/>
                <a:ea typeface="Impact"/>
              </a:rPr>
              <a:t>TEXTO EM DESTAQUE</a:t>
            </a:r>
            <a:endParaRPr b="0" lang="pt-BR" sz="7000" spc="-1" strike="noStrike">
              <a:latin typeface="Arial"/>
            </a:endParaRPr>
          </a:p>
        </p:txBody>
      </p:sp>
      <p:sp>
        <p:nvSpPr>
          <p:cNvPr id="54" name="CustomShape 7"/>
          <p:cNvSpPr/>
          <p:nvPr/>
        </p:nvSpPr>
        <p:spPr>
          <a:xfrm>
            <a:off x="1478520" y="3828240"/>
            <a:ext cx="15037560" cy="106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just">
              <a:lnSpc>
                <a:spcPts val="4201"/>
              </a:lnSpc>
            </a:pPr>
            <a:r>
              <a:rPr b="0" lang="pt-BR" sz="3000" spc="-1" strike="noStrike">
                <a:solidFill>
                  <a:srgbClr val="ffffff"/>
                </a:solidFill>
                <a:latin typeface="Arial"/>
                <a:ea typeface="Arial"/>
              </a:rPr>
              <a:t>Texto   Texto   Texto   Texto   Texto   Texto   Texto   Texto   Texto   Texto   Texto   Texto </a:t>
            </a:r>
            <a:endParaRPr b="0" lang="pt-BR" sz="3000" spc="-1" strike="noStrike">
              <a:latin typeface="Arial"/>
            </a:endParaRPr>
          </a:p>
          <a:p>
            <a:pPr algn="just">
              <a:lnSpc>
                <a:spcPts val="4201"/>
              </a:lnSpc>
            </a:pPr>
            <a:r>
              <a:rPr b="0" lang="pt-BR" sz="3000" spc="-1" strike="noStrike">
                <a:solidFill>
                  <a:srgbClr val="ffffff"/>
                </a:solidFill>
                <a:latin typeface="Arial"/>
                <a:ea typeface="Arial"/>
              </a:rPr>
              <a:t>Texto   Texto   Texto   Texto   Texto   Texto   Texto   Texto   Texto   Texto   Texto   Texto 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55" name="Line 8"/>
          <p:cNvSpPr/>
          <p:nvPr/>
        </p:nvSpPr>
        <p:spPr>
          <a:xfrm>
            <a:off x="0" y="2178360"/>
            <a:ext cx="9366840" cy="0"/>
          </a:xfrm>
          <a:prstGeom prst="line">
            <a:avLst/>
          </a:prstGeom>
          <a:ln w="38160">
            <a:solidFill>
              <a:srgbClr val="7fcfd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12c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2736000" y="3862440"/>
            <a:ext cx="6957360" cy="2254680"/>
          </a:xfrm>
          <a:custGeom>
            <a:avLst/>
            <a:gdLst/>
            <a:ahLst/>
            <a:rect l="l" t="t" r="r" b="b"/>
            <a:pathLst>
              <a:path w="7702067" h="2255467">
                <a:moveTo>
                  <a:pt x="0" y="0"/>
                </a:moveTo>
                <a:lnTo>
                  <a:pt x="7702067" y="0"/>
                </a:lnTo>
                <a:lnTo>
                  <a:pt x="7702067" y="2255468"/>
                </a:lnTo>
                <a:lnTo>
                  <a:pt x="0" y="225546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 l="0" t="0" r="0" b="-1780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2"/>
          <p:cNvSpPr/>
          <p:nvPr/>
        </p:nvSpPr>
        <p:spPr>
          <a:xfrm flipV="1">
            <a:off x="9395640" y="4131720"/>
            <a:ext cx="0" cy="1906200"/>
          </a:xfrm>
          <a:prstGeom prst="line">
            <a:avLst/>
          </a:prstGeom>
          <a:ln w="47520">
            <a:solidFill>
              <a:srgbClr val="7fcfda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" name="Group 3"/>
          <p:cNvGrpSpPr/>
          <p:nvPr/>
        </p:nvGrpSpPr>
        <p:grpSpPr>
          <a:xfrm>
            <a:off x="3875760" y="7775280"/>
            <a:ext cx="3506040" cy="700560"/>
            <a:chOff x="3875760" y="7775280"/>
            <a:chExt cx="3506040" cy="700560"/>
          </a:xfrm>
        </p:grpSpPr>
        <p:grpSp>
          <p:nvGrpSpPr>
            <p:cNvPr id="59" name="Group 4"/>
            <p:cNvGrpSpPr/>
            <p:nvPr/>
          </p:nvGrpSpPr>
          <p:grpSpPr>
            <a:xfrm>
              <a:off x="4061160" y="7775280"/>
              <a:ext cx="3320640" cy="700560"/>
              <a:chOff x="4061160" y="7775280"/>
              <a:chExt cx="3320640" cy="700560"/>
            </a:xfrm>
          </p:grpSpPr>
          <p:sp>
            <p:nvSpPr>
              <p:cNvPr id="60" name="CustomShape 5"/>
              <p:cNvSpPr/>
              <p:nvPr/>
            </p:nvSpPr>
            <p:spPr>
              <a:xfrm>
                <a:off x="4061160" y="7775280"/>
                <a:ext cx="3320640" cy="700560"/>
              </a:xfrm>
              <a:custGeom>
                <a:avLst/>
                <a:gdLst/>
                <a:ahLst/>
                <a:rect l="l" t="t" r="r" b="b"/>
                <a:pathLst>
                  <a:path w="793901" h="167644">
                    <a:moveTo>
                      <a:pt x="71514" y="0"/>
                    </a:moveTo>
                    <a:lnTo>
                      <a:pt x="722387" y="0"/>
                    </a:lnTo>
                    <a:cubicBezTo>
                      <a:pt x="761883" y="0"/>
                      <a:pt x="793901" y="32018"/>
                      <a:pt x="793901" y="71514"/>
                    </a:cubicBezTo>
                    <a:lnTo>
                      <a:pt x="793901" y="96130"/>
                    </a:lnTo>
                    <a:cubicBezTo>
                      <a:pt x="793901" y="135626"/>
                      <a:pt x="761883" y="167644"/>
                      <a:pt x="722387" y="167644"/>
                    </a:cubicBezTo>
                    <a:lnTo>
                      <a:pt x="71514" y="167644"/>
                    </a:lnTo>
                    <a:cubicBezTo>
                      <a:pt x="32018" y="167644"/>
                      <a:pt x="0" y="135626"/>
                      <a:pt x="0" y="96130"/>
                    </a:cubicBezTo>
                    <a:lnTo>
                      <a:pt x="0" y="71514"/>
                    </a:lnTo>
                    <a:cubicBezTo>
                      <a:pt x="0" y="32018"/>
                      <a:pt x="32018" y="0"/>
                      <a:pt x="71514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" name="CustomShape 6"/>
              <p:cNvSpPr/>
              <p:nvPr/>
            </p:nvSpPr>
            <p:spPr>
              <a:xfrm>
                <a:off x="4061160" y="7775280"/>
                <a:ext cx="3320640" cy="700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2" name="Group 7"/>
            <p:cNvGrpSpPr/>
            <p:nvPr/>
          </p:nvGrpSpPr>
          <p:grpSpPr>
            <a:xfrm>
              <a:off x="3875760" y="7775280"/>
              <a:ext cx="687600" cy="700560"/>
              <a:chOff x="3875760" y="7775280"/>
              <a:chExt cx="687600" cy="700560"/>
            </a:xfrm>
          </p:grpSpPr>
          <p:sp>
            <p:nvSpPr>
              <p:cNvPr id="63" name="CustomShape 8"/>
              <p:cNvSpPr/>
              <p:nvPr/>
            </p:nvSpPr>
            <p:spPr>
              <a:xfrm>
                <a:off x="3875760" y="7775280"/>
                <a:ext cx="687600" cy="700560"/>
              </a:xfrm>
              <a:custGeom>
                <a:avLst/>
                <a:gdLst/>
                <a:ahLst/>
                <a:rect l="l" t="t" r="r" b="b"/>
                <a:pathLst>
                  <a:path w="861383" h="877914">
                    <a:moveTo>
                      <a:pt x="430692" y="0"/>
                    </a:moveTo>
                    <a:cubicBezTo>
                      <a:pt x="192827" y="0"/>
                      <a:pt x="0" y="196528"/>
                      <a:pt x="0" y="438957"/>
                    </a:cubicBezTo>
                    <a:cubicBezTo>
                      <a:pt x="0" y="681386"/>
                      <a:pt x="192827" y="877914"/>
                      <a:pt x="430692" y="877914"/>
                    </a:cubicBezTo>
                    <a:cubicBezTo>
                      <a:pt x="668556" y="877914"/>
                      <a:pt x="861383" y="681386"/>
                      <a:pt x="861383" y="438957"/>
                    </a:cubicBezTo>
                    <a:cubicBezTo>
                      <a:pt x="861383" y="196528"/>
                      <a:pt x="668556" y="0"/>
                      <a:pt x="430692" y="0"/>
                    </a:cubicBezTo>
                    <a:close/>
                  </a:path>
                </a:pathLst>
              </a:custGeom>
              <a:solidFill>
                <a:srgbClr val="012c4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" name="CustomShape 9"/>
              <p:cNvSpPr/>
              <p:nvPr/>
            </p:nvSpPr>
            <p:spPr>
              <a:xfrm>
                <a:off x="3940200" y="7840800"/>
                <a:ext cx="558360" cy="569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5" name="Group 10"/>
            <p:cNvGrpSpPr/>
            <p:nvPr/>
          </p:nvGrpSpPr>
          <p:grpSpPr>
            <a:xfrm>
              <a:off x="3930840" y="7839360"/>
              <a:ext cx="577080" cy="578520"/>
              <a:chOff x="3930840" y="7839360"/>
              <a:chExt cx="577080" cy="578520"/>
            </a:xfrm>
          </p:grpSpPr>
          <p:sp>
            <p:nvSpPr>
              <p:cNvPr id="66" name="CustomShape 11"/>
              <p:cNvSpPr/>
              <p:nvPr/>
            </p:nvSpPr>
            <p:spPr>
              <a:xfrm>
                <a:off x="3930840" y="7839360"/>
                <a:ext cx="577080" cy="578520"/>
              </a:xfrm>
              <a:custGeom>
                <a:avLst/>
                <a:gdLst/>
                <a:ahLst/>
                <a:rect l="l" t="t" r="r" b="b"/>
                <a:pathLst>
                  <a:path w="778333" h="780243">
                    <a:moveTo>
                      <a:pt x="389167" y="0"/>
                    </a:moveTo>
                    <a:cubicBezTo>
                      <a:pt x="174236" y="0"/>
                      <a:pt x="0" y="174663"/>
                      <a:pt x="0" y="390122"/>
                    </a:cubicBezTo>
                    <a:cubicBezTo>
                      <a:pt x="0" y="605580"/>
                      <a:pt x="174236" y="780243"/>
                      <a:pt x="389167" y="780243"/>
                    </a:cubicBezTo>
                    <a:cubicBezTo>
                      <a:pt x="604097" y="780243"/>
                      <a:pt x="778333" y="605580"/>
                      <a:pt x="778333" y="390122"/>
                    </a:cubicBezTo>
                    <a:cubicBezTo>
                      <a:pt x="778333" y="174663"/>
                      <a:pt x="604097" y="0"/>
                      <a:pt x="389167" y="0"/>
                    </a:cubicBezTo>
                    <a:close/>
                  </a:path>
                </a:pathLst>
              </a:custGeom>
              <a:solidFill>
                <a:srgbClr val="5ce1e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" name="CustomShape 12"/>
              <p:cNvSpPr/>
              <p:nvPr/>
            </p:nvSpPr>
            <p:spPr>
              <a:xfrm>
                <a:off x="3985200" y="7893720"/>
                <a:ext cx="468720" cy="469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8" name="CustomShape 13"/>
            <p:cNvSpPr/>
            <p:nvPr/>
          </p:nvSpPr>
          <p:spPr>
            <a:xfrm>
              <a:off x="4604400" y="7935840"/>
              <a:ext cx="2677680" cy="383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3019"/>
                </a:lnSpc>
              </a:pPr>
              <a:r>
                <a:rPr b="1" lang="pt-BR" sz="2160" spc="103" strike="noStrike">
                  <a:solidFill>
                    <a:srgbClr val="012c4d"/>
                  </a:solidFill>
                  <a:latin typeface="Gilroy Bold"/>
                  <a:ea typeface="Gilroy Bold"/>
                </a:rPr>
                <a:t>Holiday Inn</a:t>
              </a:r>
              <a:endParaRPr b="0" lang="pt-BR" sz="2160" spc="-1" strike="noStrike">
                <a:latin typeface="Arial"/>
              </a:endParaRPr>
            </a:p>
          </p:txBody>
        </p:sp>
        <p:grpSp>
          <p:nvGrpSpPr>
            <p:cNvPr id="69" name="Group 14"/>
            <p:cNvGrpSpPr/>
            <p:nvPr/>
          </p:nvGrpSpPr>
          <p:grpSpPr>
            <a:xfrm>
              <a:off x="3930840" y="7839360"/>
              <a:ext cx="577080" cy="578520"/>
              <a:chOff x="3930840" y="7839360"/>
              <a:chExt cx="577080" cy="578520"/>
            </a:xfrm>
          </p:grpSpPr>
          <p:sp>
            <p:nvSpPr>
              <p:cNvPr id="70" name="CustomShape 15"/>
              <p:cNvSpPr/>
              <p:nvPr/>
            </p:nvSpPr>
            <p:spPr>
              <a:xfrm>
                <a:off x="3930840" y="7839360"/>
                <a:ext cx="577080" cy="578520"/>
              </a:xfrm>
              <a:custGeom>
                <a:avLst/>
                <a:gdLst/>
                <a:ahLst/>
                <a:rect l="l" t="t" r="r" b="b"/>
                <a:pathLst>
                  <a:path w="864573" h="866695">
                    <a:moveTo>
                      <a:pt x="432287" y="0"/>
                    </a:moveTo>
                    <a:cubicBezTo>
                      <a:pt x="193541" y="0"/>
                      <a:pt x="0" y="194016"/>
                      <a:pt x="0" y="433347"/>
                    </a:cubicBezTo>
                    <a:cubicBezTo>
                      <a:pt x="0" y="672679"/>
                      <a:pt x="193541" y="866695"/>
                      <a:pt x="432287" y="866695"/>
                    </a:cubicBezTo>
                    <a:cubicBezTo>
                      <a:pt x="671032" y="866695"/>
                      <a:pt x="864573" y="672679"/>
                      <a:pt x="864573" y="433347"/>
                    </a:cubicBezTo>
                    <a:cubicBezTo>
                      <a:pt x="864573" y="194016"/>
                      <a:pt x="671032" y="0"/>
                      <a:pt x="432287" y="0"/>
                    </a:cubicBezTo>
                    <a:close/>
                  </a:path>
                </a:pathLst>
              </a:custGeom>
              <a:solidFill>
                <a:srgbClr val="5ce1e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" name="CustomShape 16"/>
              <p:cNvSpPr/>
              <p:nvPr/>
            </p:nvSpPr>
            <p:spPr>
              <a:xfrm>
                <a:off x="3985200" y="7887240"/>
                <a:ext cx="468720" cy="476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2" name="CustomShape 17"/>
            <p:cNvSpPr/>
            <p:nvPr/>
          </p:nvSpPr>
          <p:spPr>
            <a:xfrm>
              <a:off x="3987360" y="7896240"/>
              <a:ext cx="464400" cy="464400"/>
            </a:xfrm>
            <a:custGeom>
              <a:avLst/>
              <a:gdLst/>
              <a:ahLst/>
              <a:rect l="l" t="t" r="r" b="b"/>
              <a:pathLst>
                <a:path w="620087" h="620087">
                  <a:moveTo>
                    <a:pt x="0" y="0"/>
                  </a:moveTo>
                  <a:lnTo>
                    <a:pt x="620087" y="0"/>
                  </a:lnTo>
                  <a:lnTo>
                    <a:pt x="620087" y="620087"/>
                  </a:lnTo>
                  <a:lnTo>
                    <a:pt x="0" y="62008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3" name="Group 18"/>
          <p:cNvGrpSpPr/>
          <p:nvPr/>
        </p:nvGrpSpPr>
        <p:grpSpPr>
          <a:xfrm>
            <a:off x="4366800" y="8556840"/>
            <a:ext cx="3697200" cy="700560"/>
            <a:chOff x="4366800" y="8556840"/>
            <a:chExt cx="3697200" cy="700560"/>
          </a:xfrm>
        </p:grpSpPr>
        <p:grpSp>
          <p:nvGrpSpPr>
            <p:cNvPr id="74" name="Group 19"/>
            <p:cNvGrpSpPr/>
            <p:nvPr/>
          </p:nvGrpSpPr>
          <p:grpSpPr>
            <a:xfrm>
              <a:off x="4562280" y="8556840"/>
              <a:ext cx="3501360" cy="700560"/>
              <a:chOff x="4562280" y="8556840"/>
              <a:chExt cx="3501360" cy="700560"/>
            </a:xfrm>
          </p:grpSpPr>
          <p:sp>
            <p:nvSpPr>
              <p:cNvPr id="75" name="CustomShape 20"/>
              <p:cNvSpPr/>
              <p:nvPr/>
            </p:nvSpPr>
            <p:spPr>
              <a:xfrm>
                <a:off x="4562280" y="8556840"/>
                <a:ext cx="3501360" cy="700560"/>
              </a:xfrm>
              <a:custGeom>
                <a:avLst/>
                <a:gdLst/>
                <a:ahLst/>
                <a:rect l="l" t="t" r="r" b="b"/>
                <a:pathLst>
                  <a:path w="793901" h="167644">
                    <a:moveTo>
                      <a:pt x="71514" y="0"/>
                    </a:moveTo>
                    <a:lnTo>
                      <a:pt x="722387" y="0"/>
                    </a:lnTo>
                    <a:cubicBezTo>
                      <a:pt x="761883" y="0"/>
                      <a:pt x="793901" y="32018"/>
                      <a:pt x="793901" y="71514"/>
                    </a:cubicBezTo>
                    <a:lnTo>
                      <a:pt x="793901" y="96130"/>
                    </a:lnTo>
                    <a:cubicBezTo>
                      <a:pt x="793901" y="135626"/>
                      <a:pt x="761883" y="167644"/>
                      <a:pt x="722387" y="167644"/>
                    </a:cubicBezTo>
                    <a:lnTo>
                      <a:pt x="71514" y="167644"/>
                    </a:lnTo>
                    <a:cubicBezTo>
                      <a:pt x="32018" y="167644"/>
                      <a:pt x="0" y="135626"/>
                      <a:pt x="0" y="96130"/>
                    </a:cubicBezTo>
                    <a:lnTo>
                      <a:pt x="0" y="71514"/>
                    </a:lnTo>
                    <a:cubicBezTo>
                      <a:pt x="0" y="32018"/>
                      <a:pt x="32018" y="0"/>
                      <a:pt x="71514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" name="CustomShape 21"/>
              <p:cNvSpPr/>
              <p:nvPr/>
            </p:nvSpPr>
            <p:spPr>
              <a:xfrm>
                <a:off x="4562280" y="8556840"/>
                <a:ext cx="3501360" cy="700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77" name="Group 22"/>
            <p:cNvGrpSpPr/>
            <p:nvPr/>
          </p:nvGrpSpPr>
          <p:grpSpPr>
            <a:xfrm>
              <a:off x="4366800" y="8556840"/>
              <a:ext cx="725040" cy="700560"/>
              <a:chOff x="4366800" y="8556840"/>
              <a:chExt cx="725040" cy="700560"/>
            </a:xfrm>
          </p:grpSpPr>
          <p:sp>
            <p:nvSpPr>
              <p:cNvPr id="78" name="CustomShape 23"/>
              <p:cNvSpPr/>
              <p:nvPr/>
            </p:nvSpPr>
            <p:spPr>
              <a:xfrm>
                <a:off x="4366800" y="8556840"/>
                <a:ext cx="725040" cy="700560"/>
              </a:xfrm>
              <a:custGeom>
                <a:avLst/>
                <a:gdLst/>
                <a:ahLst/>
                <a:rect l="l" t="t" r="r" b="b"/>
                <a:pathLst>
                  <a:path w="861383" h="877914">
                    <a:moveTo>
                      <a:pt x="430692" y="0"/>
                    </a:moveTo>
                    <a:cubicBezTo>
                      <a:pt x="192827" y="0"/>
                      <a:pt x="0" y="196528"/>
                      <a:pt x="0" y="438957"/>
                    </a:cubicBezTo>
                    <a:cubicBezTo>
                      <a:pt x="0" y="681386"/>
                      <a:pt x="192827" y="877914"/>
                      <a:pt x="430692" y="877914"/>
                    </a:cubicBezTo>
                    <a:cubicBezTo>
                      <a:pt x="668556" y="877914"/>
                      <a:pt x="861383" y="681386"/>
                      <a:pt x="861383" y="438957"/>
                    </a:cubicBezTo>
                    <a:cubicBezTo>
                      <a:pt x="861383" y="196528"/>
                      <a:pt x="668556" y="0"/>
                      <a:pt x="430692" y="0"/>
                    </a:cubicBezTo>
                    <a:close/>
                  </a:path>
                </a:pathLst>
              </a:custGeom>
              <a:solidFill>
                <a:srgbClr val="012c4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" name="CustomShape 24"/>
              <p:cNvSpPr/>
              <p:nvPr/>
            </p:nvSpPr>
            <p:spPr>
              <a:xfrm>
                <a:off x="4434840" y="8622720"/>
                <a:ext cx="588600" cy="569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80" name="Group 25"/>
            <p:cNvGrpSpPr/>
            <p:nvPr/>
          </p:nvGrpSpPr>
          <p:grpSpPr>
            <a:xfrm>
              <a:off x="4424760" y="8620920"/>
              <a:ext cx="608760" cy="578520"/>
              <a:chOff x="4424760" y="8620920"/>
              <a:chExt cx="608760" cy="578520"/>
            </a:xfrm>
          </p:grpSpPr>
          <p:sp>
            <p:nvSpPr>
              <p:cNvPr id="81" name="CustomShape 26"/>
              <p:cNvSpPr/>
              <p:nvPr/>
            </p:nvSpPr>
            <p:spPr>
              <a:xfrm>
                <a:off x="4424760" y="8620920"/>
                <a:ext cx="608760" cy="578520"/>
              </a:xfrm>
              <a:custGeom>
                <a:avLst/>
                <a:gdLst/>
                <a:ahLst/>
                <a:rect l="l" t="t" r="r" b="b"/>
                <a:pathLst>
                  <a:path w="778333" h="780243">
                    <a:moveTo>
                      <a:pt x="389167" y="0"/>
                    </a:moveTo>
                    <a:cubicBezTo>
                      <a:pt x="174236" y="0"/>
                      <a:pt x="0" y="174663"/>
                      <a:pt x="0" y="390122"/>
                    </a:cubicBezTo>
                    <a:cubicBezTo>
                      <a:pt x="0" y="605580"/>
                      <a:pt x="174236" y="780243"/>
                      <a:pt x="389167" y="780243"/>
                    </a:cubicBezTo>
                    <a:cubicBezTo>
                      <a:pt x="604097" y="780243"/>
                      <a:pt x="778333" y="605580"/>
                      <a:pt x="778333" y="390122"/>
                    </a:cubicBezTo>
                    <a:cubicBezTo>
                      <a:pt x="778333" y="174663"/>
                      <a:pt x="604097" y="0"/>
                      <a:pt x="389167" y="0"/>
                    </a:cubicBezTo>
                    <a:close/>
                  </a:path>
                </a:pathLst>
              </a:custGeom>
              <a:solidFill>
                <a:srgbClr val="5ce1e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" name="CustomShape 27"/>
              <p:cNvSpPr/>
              <p:nvPr/>
            </p:nvSpPr>
            <p:spPr>
              <a:xfrm>
                <a:off x="4482360" y="8675280"/>
                <a:ext cx="493920" cy="469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3" name="CustomShape 28"/>
            <p:cNvSpPr/>
            <p:nvPr/>
          </p:nvSpPr>
          <p:spPr>
            <a:xfrm>
              <a:off x="5168520" y="8744760"/>
              <a:ext cx="2895480" cy="326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2577"/>
                </a:lnSpc>
              </a:pPr>
              <a:r>
                <a:rPr b="1" lang="pt-BR" sz="1840" spc="-38" strike="noStrike">
                  <a:solidFill>
                    <a:srgbClr val="012c4d"/>
                  </a:solidFill>
                  <a:latin typeface="Gilroy Bold"/>
                  <a:ea typeface="Gilroy Bold"/>
                </a:rPr>
                <a:t>Escola de Governo do RN</a:t>
              </a:r>
              <a:endParaRPr b="0" lang="pt-BR" sz="1840" spc="-1" strike="noStrike">
                <a:latin typeface="Arial"/>
              </a:endParaRPr>
            </a:p>
          </p:txBody>
        </p:sp>
        <p:grpSp>
          <p:nvGrpSpPr>
            <p:cNvPr id="84" name="Group 29"/>
            <p:cNvGrpSpPr/>
            <p:nvPr/>
          </p:nvGrpSpPr>
          <p:grpSpPr>
            <a:xfrm>
              <a:off x="4424760" y="8620920"/>
              <a:ext cx="608760" cy="584280"/>
              <a:chOff x="4424760" y="8620920"/>
              <a:chExt cx="608760" cy="584280"/>
            </a:xfrm>
          </p:grpSpPr>
          <p:sp>
            <p:nvSpPr>
              <p:cNvPr id="85" name="CustomShape 30"/>
              <p:cNvSpPr/>
              <p:nvPr/>
            </p:nvSpPr>
            <p:spPr>
              <a:xfrm>
                <a:off x="4424760" y="8620920"/>
                <a:ext cx="608760" cy="584280"/>
              </a:xfrm>
              <a:custGeom>
                <a:avLst/>
                <a:gdLst/>
                <a:ahLst/>
                <a:rect l="l" t="t" r="r" b="b"/>
                <a:pathLst>
                  <a:path w="864573" h="875681">
                    <a:moveTo>
                      <a:pt x="432287" y="0"/>
                    </a:moveTo>
                    <a:cubicBezTo>
                      <a:pt x="193541" y="0"/>
                      <a:pt x="0" y="196028"/>
                      <a:pt x="0" y="437841"/>
                    </a:cubicBezTo>
                    <a:cubicBezTo>
                      <a:pt x="0" y="679653"/>
                      <a:pt x="193541" y="875681"/>
                      <a:pt x="432287" y="875681"/>
                    </a:cubicBezTo>
                    <a:cubicBezTo>
                      <a:pt x="671032" y="875681"/>
                      <a:pt x="864573" y="679653"/>
                      <a:pt x="864573" y="437841"/>
                    </a:cubicBezTo>
                    <a:cubicBezTo>
                      <a:pt x="864573" y="196028"/>
                      <a:pt x="671032" y="0"/>
                      <a:pt x="432287" y="0"/>
                    </a:cubicBezTo>
                    <a:close/>
                  </a:path>
                </a:pathLst>
              </a:custGeom>
              <a:solidFill>
                <a:srgbClr val="5ce1e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" name="CustomShape 31"/>
              <p:cNvSpPr/>
              <p:nvPr/>
            </p:nvSpPr>
            <p:spPr>
              <a:xfrm>
                <a:off x="4482360" y="8669520"/>
                <a:ext cx="493920" cy="480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7" name="CustomShape 32"/>
            <p:cNvSpPr/>
            <p:nvPr/>
          </p:nvSpPr>
          <p:spPr>
            <a:xfrm>
              <a:off x="4484520" y="8681040"/>
              <a:ext cx="489600" cy="464400"/>
            </a:xfrm>
            <a:custGeom>
              <a:avLst/>
              <a:gdLst/>
              <a:ahLst/>
              <a:rect l="l" t="t" r="r" b="b"/>
              <a:pathLst>
                <a:path w="620087" h="620087">
                  <a:moveTo>
                    <a:pt x="0" y="0"/>
                  </a:moveTo>
                  <a:lnTo>
                    <a:pt x="620087" y="0"/>
                  </a:lnTo>
                  <a:lnTo>
                    <a:pt x="620087" y="620087"/>
                  </a:lnTo>
                  <a:lnTo>
                    <a:pt x="0" y="62008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8" name="Group 33"/>
          <p:cNvGrpSpPr/>
          <p:nvPr/>
        </p:nvGrpSpPr>
        <p:grpSpPr>
          <a:xfrm>
            <a:off x="3335040" y="6997680"/>
            <a:ext cx="3506040" cy="700560"/>
            <a:chOff x="3335040" y="6997680"/>
            <a:chExt cx="3506040" cy="700560"/>
          </a:xfrm>
        </p:grpSpPr>
        <p:grpSp>
          <p:nvGrpSpPr>
            <p:cNvPr id="89" name="Group 34"/>
            <p:cNvGrpSpPr/>
            <p:nvPr/>
          </p:nvGrpSpPr>
          <p:grpSpPr>
            <a:xfrm>
              <a:off x="3520440" y="6997680"/>
              <a:ext cx="3320640" cy="700560"/>
              <a:chOff x="3520440" y="6997680"/>
              <a:chExt cx="3320640" cy="700560"/>
            </a:xfrm>
          </p:grpSpPr>
          <p:sp>
            <p:nvSpPr>
              <p:cNvPr id="90" name="CustomShape 35"/>
              <p:cNvSpPr/>
              <p:nvPr/>
            </p:nvSpPr>
            <p:spPr>
              <a:xfrm>
                <a:off x="3520440" y="6997680"/>
                <a:ext cx="3320640" cy="700560"/>
              </a:xfrm>
              <a:custGeom>
                <a:avLst/>
                <a:gdLst/>
                <a:ahLst/>
                <a:rect l="l" t="t" r="r" b="b"/>
                <a:pathLst>
                  <a:path w="793901" h="167644">
                    <a:moveTo>
                      <a:pt x="71514" y="0"/>
                    </a:moveTo>
                    <a:lnTo>
                      <a:pt x="722387" y="0"/>
                    </a:lnTo>
                    <a:cubicBezTo>
                      <a:pt x="761883" y="0"/>
                      <a:pt x="793901" y="32018"/>
                      <a:pt x="793901" y="71514"/>
                    </a:cubicBezTo>
                    <a:lnTo>
                      <a:pt x="793901" y="96130"/>
                    </a:lnTo>
                    <a:cubicBezTo>
                      <a:pt x="793901" y="135626"/>
                      <a:pt x="761883" y="167644"/>
                      <a:pt x="722387" y="167644"/>
                    </a:cubicBezTo>
                    <a:lnTo>
                      <a:pt x="71514" y="167644"/>
                    </a:lnTo>
                    <a:cubicBezTo>
                      <a:pt x="32018" y="167644"/>
                      <a:pt x="0" y="135626"/>
                      <a:pt x="0" y="96130"/>
                    </a:cubicBezTo>
                    <a:lnTo>
                      <a:pt x="0" y="71514"/>
                    </a:lnTo>
                    <a:cubicBezTo>
                      <a:pt x="0" y="32018"/>
                      <a:pt x="32018" y="0"/>
                      <a:pt x="71514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" name="CustomShape 36"/>
              <p:cNvSpPr/>
              <p:nvPr/>
            </p:nvSpPr>
            <p:spPr>
              <a:xfrm>
                <a:off x="3520440" y="6997680"/>
                <a:ext cx="3320640" cy="700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2" name="Group 37"/>
            <p:cNvGrpSpPr/>
            <p:nvPr/>
          </p:nvGrpSpPr>
          <p:grpSpPr>
            <a:xfrm>
              <a:off x="3335040" y="6997680"/>
              <a:ext cx="687600" cy="700560"/>
              <a:chOff x="3335040" y="6997680"/>
              <a:chExt cx="687600" cy="700560"/>
            </a:xfrm>
          </p:grpSpPr>
          <p:sp>
            <p:nvSpPr>
              <p:cNvPr id="93" name="CustomShape 38"/>
              <p:cNvSpPr/>
              <p:nvPr/>
            </p:nvSpPr>
            <p:spPr>
              <a:xfrm>
                <a:off x="3335040" y="6997680"/>
                <a:ext cx="687600" cy="700560"/>
              </a:xfrm>
              <a:custGeom>
                <a:avLst/>
                <a:gdLst/>
                <a:ahLst/>
                <a:rect l="l" t="t" r="r" b="b"/>
                <a:pathLst>
                  <a:path w="861383" h="877914">
                    <a:moveTo>
                      <a:pt x="430692" y="0"/>
                    </a:moveTo>
                    <a:cubicBezTo>
                      <a:pt x="192827" y="0"/>
                      <a:pt x="0" y="196528"/>
                      <a:pt x="0" y="438957"/>
                    </a:cubicBezTo>
                    <a:cubicBezTo>
                      <a:pt x="0" y="681386"/>
                      <a:pt x="192827" y="877914"/>
                      <a:pt x="430692" y="877914"/>
                    </a:cubicBezTo>
                    <a:cubicBezTo>
                      <a:pt x="668556" y="877914"/>
                      <a:pt x="861383" y="681386"/>
                      <a:pt x="861383" y="438957"/>
                    </a:cubicBezTo>
                    <a:cubicBezTo>
                      <a:pt x="861383" y="196528"/>
                      <a:pt x="668556" y="0"/>
                      <a:pt x="430692" y="0"/>
                    </a:cubicBezTo>
                    <a:close/>
                  </a:path>
                </a:pathLst>
              </a:custGeom>
              <a:solidFill>
                <a:srgbClr val="012c4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CustomShape 39"/>
              <p:cNvSpPr/>
              <p:nvPr/>
            </p:nvSpPr>
            <p:spPr>
              <a:xfrm>
                <a:off x="3399480" y="7063560"/>
                <a:ext cx="558360" cy="569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95" name="Group 40"/>
            <p:cNvGrpSpPr/>
            <p:nvPr/>
          </p:nvGrpSpPr>
          <p:grpSpPr>
            <a:xfrm>
              <a:off x="3390120" y="7061760"/>
              <a:ext cx="577080" cy="578520"/>
              <a:chOff x="3390120" y="7061760"/>
              <a:chExt cx="577080" cy="578520"/>
            </a:xfrm>
          </p:grpSpPr>
          <p:sp>
            <p:nvSpPr>
              <p:cNvPr id="96" name="CustomShape 41"/>
              <p:cNvSpPr/>
              <p:nvPr/>
            </p:nvSpPr>
            <p:spPr>
              <a:xfrm>
                <a:off x="3390120" y="7061760"/>
                <a:ext cx="577080" cy="578520"/>
              </a:xfrm>
              <a:custGeom>
                <a:avLst/>
                <a:gdLst/>
                <a:ahLst/>
                <a:rect l="l" t="t" r="r" b="b"/>
                <a:pathLst>
                  <a:path w="778333" h="780243">
                    <a:moveTo>
                      <a:pt x="389167" y="0"/>
                    </a:moveTo>
                    <a:cubicBezTo>
                      <a:pt x="174236" y="0"/>
                      <a:pt x="0" y="174663"/>
                      <a:pt x="0" y="390122"/>
                    </a:cubicBezTo>
                    <a:cubicBezTo>
                      <a:pt x="0" y="605580"/>
                      <a:pt x="174236" y="780243"/>
                      <a:pt x="389167" y="780243"/>
                    </a:cubicBezTo>
                    <a:cubicBezTo>
                      <a:pt x="604097" y="780243"/>
                      <a:pt x="778333" y="605580"/>
                      <a:pt x="778333" y="390122"/>
                    </a:cubicBezTo>
                    <a:cubicBezTo>
                      <a:pt x="778333" y="174663"/>
                      <a:pt x="604097" y="0"/>
                      <a:pt x="389167" y="0"/>
                    </a:cubicBezTo>
                    <a:close/>
                  </a:path>
                </a:pathLst>
              </a:custGeom>
              <a:solidFill>
                <a:srgbClr val="5ce1e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" name="CustomShape 42"/>
              <p:cNvSpPr/>
              <p:nvPr/>
            </p:nvSpPr>
            <p:spPr>
              <a:xfrm>
                <a:off x="3444480" y="7116120"/>
                <a:ext cx="468720" cy="469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8" name="CustomShape 43"/>
            <p:cNvSpPr/>
            <p:nvPr/>
          </p:nvSpPr>
          <p:spPr>
            <a:xfrm>
              <a:off x="3537360" y="7193880"/>
              <a:ext cx="282960" cy="314280"/>
            </a:xfrm>
            <a:custGeom>
              <a:avLst/>
              <a:gdLst/>
              <a:ahLst/>
              <a:rect l="l" t="t" r="r" b="b"/>
              <a:pathLst>
                <a:path w="378005" h="420005">
                  <a:moveTo>
                    <a:pt x="0" y="0"/>
                  </a:moveTo>
                  <a:lnTo>
                    <a:pt x="378005" y="0"/>
                  </a:lnTo>
                  <a:lnTo>
                    <a:pt x="378005" y="420005"/>
                  </a:lnTo>
                  <a:lnTo>
                    <a:pt x="0" y="42000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44"/>
            <p:cNvSpPr/>
            <p:nvPr/>
          </p:nvSpPr>
          <p:spPr>
            <a:xfrm>
              <a:off x="4063680" y="7165440"/>
              <a:ext cx="2677680" cy="361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849"/>
                </a:lnSpc>
              </a:pPr>
              <a:r>
                <a:rPr b="1" lang="pt-BR" sz="2040" spc="35" strike="noStrike">
                  <a:solidFill>
                    <a:srgbClr val="012c4d"/>
                  </a:solidFill>
                  <a:latin typeface="Gilroy Bold"/>
                  <a:ea typeface="Gilroy Bold"/>
                </a:rPr>
                <a:t>12 a 13 de dezembro</a:t>
              </a:r>
              <a:endParaRPr b="0" lang="pt-BR" sz="2040" spc="-1" strike="noStrike">
                <a:latin typeface="Arial"/>
              </a:endParaRPr>
            </a:p>
          </p:txBody>
        </p:sp>
      </p:grpSp>
      <p:sp>
        <p:nvSpPr>
          <p:cNvPr id="100" name="CustomShape 45"/>
          <p:cNvSpPr/>
          <p:nvPr/>
        </p:nvSpPr>
        <p:spPr>
          <a:xfrm>
            <a:off x="8854920" y="7348320"/>
            <a:ext cx="2883240" cy="1346400"/>
          </a:xfrm>
          <a:custGeom>
            <a:avLst/>
            <a:gdLst/>
            <a:ahLst/>
            <a:rect l="l" t="t" r="r" b="b"/>
            <a:pathLst>
              <a:path w="2883805" h="1346977">
                <a:moveTo>
                  <a:pt x="0" y="0"/>
                </a:moveTo>
                <a:lnTo>
                  <a:pt x="2883805" y="0"/>
                </a:lnTo>
                <a:lnTo>
                  <a:pt x="2883805" y="1346977"/>
                </a:lnTo>
                <a:lnTo>
                  <a:pt x="0" y="134697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6"/>
          <p:cNvSpPr/>
          <p:nvPr/>
        </p:nvSpPr>
        <p:spPr>
          <a:xfrm>
            <a:off x="12715920" y="7477560"/>
            <a:ext cx="2388240" cy="1088280"/>
          </a:xfrm>
          <a:custGeom>
            <a:avLst/>
            <a:gdLst/>
            <a:ahLst/>
            <a:rect l="l" t="t" r="r" b="b"/>
            <a:pathLst>
              <a:path w="2389083" h="1088835">
                <a:moveTo>
                  <a:pt x="0" y="0"/>
                </a:moveTo>
                <a:lnTo>
                  <a:pt x="2389083" y="0"/>
                </a:lnTo>
                <a:lnTo>
                  <a:pt x="2389083" y="1088835"/>
                </a:lnTo>
                <a:lnTo>
                  <a:pt x="0" y="108883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2" name="" descr=""/>
          <p:cNvPicPr/>
          <p:nvPr/>
        </p:nvPicPr>
        <p:blipFill>
          <a:blip r:embed="rId7"/>
          <a:stretch/>
        </p:blipFill>
        <p:spPr>
          <a:xfrm>
            <a:off x="9864000" y="4162680"/>
            <a:ext cx="4248000" cy="2100960"/>
          </a:xfrm>
          <a:prstGeom prst="rect">
            <a:avLst/>
          </a:prstGeom>
          <a:ln>
            <a:noFill/>
          </a:ln>
        </p:spPr>
      </p:pic>
      <p:sp>
        <p:nvSpPr>
          <p:cNvPr id="103" name="CustomShape 47"/>
          <p:cNvSpPr/>
          <p:nvPr/>
        </p:nvSpPr>
        <p:spPr>
          <a:xfrm rot="21595200">
            <a:off x="14934960" y="-248040"/>
            <a:ext cx="3762360" cy="2694960"/>
          </a:xfrm>
          <a:custGeom>
            <a:avLst/>
            <a:gdLst/>
            <a:ahLst/>
            <a:rect l="l" t="t" r="r" b="b"/>
            <a:pathLst>
              <a:path w="3763031" h="2695581">
                <a:moveTo>
                  <a:pt x="0" y="0"/>
                </a:moveTo>
                <a:lnTo>
                  <a:pt x="3763031" y="0"/>
                </a:lnTo>
                <a:lnTo>
                  <a:pt x="3763031" y="2695582"/>
                </a:lnTo>
                <a:lnTo>
                  <a:pt x="0" y="269558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>
              <a:alphaModFix amt="81000"/>
            </a:blip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" descr=""/>
          <p:cNvPicPr/>
          <p:nvPr/>
        </p:nvPicPr>
        <p:blipFill>
          <a:blip r:embed="rId9"/>
          <a:stretch/>
        </p:blipFill>
        <p:spPr>
          <a:xfrm rot="371400">
            <a:off x="-447120" y="7846200"/>
            <a:ext cx="3920040" cy="261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LibreOffice/6.2.8.2$Windows_X86_64 LibreOffice_project/f82ddfca21ebc1e222a662a32b25c0c9d20169ee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pt-BR</dc:language>
  <cp:lastModifiedBy/>
  <dcterms:modified xsi:type="dcterms:W3CDTF">2024-10-14T15:10:19Z</dcterms:modified>
  <cp:revision>4</cp:revision>
  <dc:subject/>
  <dc:title>TEMPLATES SLIDES_17º CONGESP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0</vt:i4>
  </property>
</Properties>
</file>